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put up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do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believe by doing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 will come to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Spring Festival more lively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red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characters carry people’s best wishes,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like to look at the 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listen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excited about the coming Spring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can also try to put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by yourself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751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59673" y="5229071"/>
            <a:ext cx="349250" cy="274955"/>
          </a:xfrm>
          <a:prstGeom prst="rect">
            <a:avLst/>
          </a:prstGeom>
        </p:spPr>
      </p:pic>
      <p:sp>
        <p:nvSpPr>
          <p:cNvPr id="4" name="内容占位符 8"/>
          <p:cNvSpPr txBox="1"/>
          <p:nvPr/>
        </p:nvSpPr>
        <p:spPr bwMode="auto">
          <a:xfrm>
            <a:off x="478964" y="4221718"/>
            <a:ext cx="11485848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句意：它使春节更加生动多彩。根据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“makes the Spring Festival more lively and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此处应用形容词作表语，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使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怎么样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900" dirty="0" smtClean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丰富多彩的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1848" y="3643914"/>
            <a:ext cx="13805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>
                <a:cs typeface="Times New Roman" panose="02020603050405020304" pitchFamily="18" charset="0"/>
              </a:rPr>
              <a:t>colourful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put up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do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believe by doing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 will come to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Spring Festival more lively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red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characters carry people’s best wishes,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like to look at the 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listen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excited about the coming Spring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can also try to put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by yourself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/>
          <p:nvPr/>
        </p:nvSpPr>
        <p:spPr bwMode="auto">
          <a:xfrm>
            <a:off x="360854" y="462507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句意：因为红色的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字承载着人们最美好的祝愿，孩子们也喜欢看倒过来的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字，听故事。由动词原形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可知，此处应用名词复数，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172990"/>
            <a:ext cx="1272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children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put up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do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believe by doing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 will come to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Spring Festival more lively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red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characters carry people’s best wishes,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like to look at the 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listen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excited about the coming Spring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can also try to put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by yourself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/>
          <p:nvPr/>
        </p:nvSpPr>
        <p:spPr bwMode="auto">
          <a:xfrm>
            <a:off x="360854" y="462507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句意：也许你也可以试着自己贴一个倒过来的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“put up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upside-down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贴一个倒过来的福字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，用冠词表示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一个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upside-down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的发音以元音音素开头，用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4156967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主要讲述了中国人贴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字的传统及关于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福到了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748" y="908720"/>
            <a:ext cx="10548916" cy="1134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26557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阅读下面的短文，在空白处填入适当的单词或括号内单词的正确形式。有提示词的空格不限一词，无提示词的空格限填一词。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character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special in Spring Festival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people’s best wishes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luck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of putting up the character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walls and windows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up the character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either right-side up or upside down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颠倒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“upside-down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“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arrives” sound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Fudaole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0043" y="802208"/>
            <a:ext cx="3630325" cy="506557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60301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句意：它表达了人们对好运和幸福的最美好的祝愿。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wishes for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的祝愿，固定搭配。故填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1126654" y="4253026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for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15498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阅读下面的短文，在空白处填入适当的单词或括号内单词的正确形式。有提示词的空格不限一词，无提示词的空格限填一词。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character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special in Spring Festival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people’s best wishes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luck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of putting up the character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walls and windows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up the character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either right-side up or upside down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颠倒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“upside-down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“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arrives” sound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“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Fudaole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89104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句意：在墙壁和窗户上贴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字的传统由来已久。主语是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tradition,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此处是一般现在时，所以动词用三单形式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270670" y="4438273"/>
            <a:ext cx="5918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has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阅读下面的短文，在空白处填入适当的单词或括号内单词的正确形式。有提示词的空格不限一词，无提示词的空格限填一词。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character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special in Spring Festival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people’s best wishes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luck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of putting up the character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walls and windows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up the character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either right-side up or upside down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颠倒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“upside-down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“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arrives” sound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Fudaole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4068701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句意：人们可以把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字朝上或倒着贴，因为在汉语中，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福倒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福到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听起来相似。根据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can put up the character 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either right-side up or upside down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颠倒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Chinese, the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upside-down 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and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arrives’ sound similar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可知，人们倒贴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字，是因为汉语中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福倒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福到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听起来相似。前果后因，用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3663914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because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4"/>
          <p:cNvSpPr txBox="1"/>
          <p:nvPr/>
        </p:nvSpPr>
        <p:spPr bwMode="auto">
          <a:xfrm>
            <a:off x="360854" y="4653136"/>
            <a:ext cx="11485848" cy="152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句意：明朝第一任皇帝朱元璋用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字作为杀死一家人的记号。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后加序数词表示顺序，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的序数词是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是基数词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表示数量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是序数词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表示序列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3338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story about the “upside-down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Yuanzhang,the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Ming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Dynasty,used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a sign to kill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family,Empress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asked all the families to put up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put it upside down because they couldn’t read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emperor was angry but Empress Ma said it meant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this,Zhu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Yuanzhang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let the family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start to put up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character upside down when the Spring Festival comes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750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638654" y="5661883"/>
            <a:ext cx="436880" cy="34417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54646" y="4136715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first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3338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story about the “upside-down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Yuanzhang,the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Ming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Dynasty,used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a sign to kill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family,Empress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asked all the families to put up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put it upside down because they couldn’t read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emperor was angry but Empress Ma said it meant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this,Zhu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Yuanzhang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let the family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start to put up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character upside down when the Spring Festival comes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4581128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句意：为了拯救这个家庭，马皇后要求所有的家庭在前门贴上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字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。此处应用形容词性物主代词修饰名词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doors,they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他们的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8662" y="4114105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their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3338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story about the “upside-down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Yuanzhang,the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Ming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Dynasty,used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 a sign to kill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family,Empress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asked all the families to put up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put it upside down because they couldn’t read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emperor was angry but Empress Ma said it meant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this,Zhu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Yuanzhang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happy and let the family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start to put up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character upside down when the Spring Festival comes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7508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967514" y="4941540"/>
            <a:ext cx="461010" cy="362585"/>
          </a:xfrm>
          <a:prstGeom prst="rect">
            <a:avLst/>
          </a:prstGeom>
        </p:spPr>
      </p:pic>
      <p:sp>
        <p:nvSpPr>
          <p:cNvPr id="4" name="内容占位符 6"/>
          <p:cNvSpPr txBox="1"/>
          <p:nvPr/>
        </p:nvSpPr>
        <p:spPr bwMode="auto">
          <a:xfrm>
            <a:off x="550719" y="4437618"/>
            <a:ext cx="11485848" cy="152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句意：朱元璋听了很高兴，放他们一家走了。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让某人做某事。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让某人不做某事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7501" y="408495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go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put up the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do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believe by doing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 will come to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Spring Festival more lively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red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characters carry people’s best wishes,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like to look at the 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listen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excited about the coming Spring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can also try to put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upside-down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by yourself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/>
          <p:nvPr/>
        </p:nvSpPr>
        <p:spPr bwMode="auto">
          <a:xfrm>
            <a:off x="369998" y="465313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句意：当人们贴上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字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时，他们总是小心翼翼。此处应用副词修饰动词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do,careful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小心地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4084959"/>
            <a:ext cx="1339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carefully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6320</Words>
  <Application>WPS 演示</Application>
  <PresentationFormat>自定义</PresentationFormat>
  <Paragraphs>84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472</cp:revision>
  <dcterms:created xsi:type="dcterms:W3CDTF">2020-11-06T05:24:00Z</dcterms:created>
  <dcterms:modified xsi:type="dcterms:W3CDTF">2025-09-22T02:46:42Z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8D87123A4BEE4D1EB7CD3F197F2D4CF2_12</vt:lpwstr>
  </property>
</Properties>
</file>